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</p:sldIdLst>
  <p:sldSz cx="18288000" cy="10287000"/>
  <p:notesSz cx="6858000" cy="9144000"/>
  <p:embeddedFontLst>
    <p:embeddedFont>
      <p:font typeface="Arial Black" panose="020B0A04020102020204" pitchFamily="34" charset="0"/>
      <p:bold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Arimo Bold" panose="020B0604020202020204" charset="0"/>
      <p:regular r:id="rId8"/>
    </p:embeddedFont>
    <p:embeddedFont>
      <p:font typeface="Calistoga" panose="020B0604020202020204" charset="0"/>
      <p:regular r:id="rId9"/>
    </p:embeddedFont>
    <p:embeddedFont>
      <p:font typeface="Arimo Italics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682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685800" y="1116538"/>
            <a:ext cx="17449799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mo Bold"/>
                <a:cs typeface="Arial" panose="020B0604020202020204" pitchFamily="34" charset="0"/>
                <a:sym typeface="Arimo Bold"/>
              </a:rPr>
              <a:t>Title</a:t>
            </a:r>
            <a:endParaRPr lang="en-US" sz="3600" b="1" dirty="0">
              <a:solidFill>
                <a:srgbClr val="2A4897"/>
              </a:solidFill>
              <a:latin typeface="Arial" panose="020B0604020202020204" pitchFamily="34" charset="0"/>
              <a:ea typeface="Arimo Bold"/>
              <a:cs typeface="Arial" panose="020B0604020202020204" pitchFamily="34" charset="0"/>
              <a:sym typeface="Arimo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85800" y="2181675"/>
            <a:ext cx="16840201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85"/>
              </a:lnSpc>
            </a:pPr>
            <a:r>
              <a:rPr lang="en-US" sz="2000" b="1" dirty="0" smtClean="0">
                <a:solidFill>
                  <a:srgbClr val="2A4897"/>
                </a:solidFill>
                <a:latin typeface="Arial" panose="020B0604020202020204" pitchFamily="34" charset="0"/>
                <a:ea typeface="Arimo Bold"/>
                <a:cs typeface="Arial" panose="020B0604020202020204" pitchFamily="34" charset="0"/>
                <a:sym typeface="Arimo Bold"/>
              </a:rPr>
              <a:t>J.Doe</a:t>
            </a:r>
            <a:r>
              <a:rPr lang="en-US" sz="2000" b="1" baseline="30000" dirty="0" smtClean="0">
                <a:solidFill>
                  <a:srgbClr val="2A4897"/>
                </a:solidFill>
                <a:latin typeface="Arial" panose="020B0604020202020204" pitchFamily="34" charset="0"/>
                <a:ea typeface="Arimo Bold"/>
                <a:cs typeface="Arial" panose="020B0604020202020204" pitchFamily="34" charset="0"/>
                <a:sym typeface="Arimo Bold"/>
              </a:rPr>
              <a:t>1</a:t>
            </a:r>
            <a:r>
              <a:rPr lang="en-US" sz="2000" b="1" dirty="0" smtClean="0">
                <a:solidFill>
                  <a:srgbClr val="2A4897"/>
                </a:solidFill>
                <a:latin typeface="Arial" panose="020B0604020202020204" pitchFamily="34" charset="0"/>
                <a:ea typeface="Arimo Bold"/>
                <a:cs typeface="Arial" panose="020B0604020202020204" pitchFamily="34" charset="0"/>
                <a:sym typeface="Arimo Bold"/>
              </a:rPr>
              <a:t>*, M.Smith</a:t>
            </a:r>
            <a:r>
              <a:rPr lang="en-US" sz="2000" b="1" baseline="30000" dirty="0" smtClean="0">
                <a:solidFill>
                  <a:srgbClr val="2A4897"/>
                </a:solidFill>
                <a:latin typeface="Arial" panose="020B0604020202020204" pitchFamily="34" charset="0"/>
                <a:ea typeface="Arimo Bold"/>
                <a:cs typeface="Arial" panose="020B0604020202020204" pitchFamily="34" charset="0"/>
                <a:sym typeface="Arimo Bold"/>
              </a:rPr>
              <a:t>2</a:t>
            </a:r>
            <a:r>
              <a:rPr lang="en-US" sz="2000" b="1" dirty="0" smtClean="0">
                <a:solidFill>
                  <a:srgbClr val="2A4897"/>
                </a:solidFill>
                <a:latin typeface="Arial" panose="020B0604020202020204" pitchFamily="34" charset="0"/>
                <a:ea typeface="Arimo Bold"/>
                <a:cs typeface="Arial" panose="020B0604020202020204" pitchFamily="34" charset="0"/>
                <a:sym typeface="Arimo Bold"/>
              </a:rPr>
              <a:t>, P. Ionescu</a:t>
            </a:r>
            <a:r>
              <a:rPr lang="en-US" sz="2000" b="1" baseline="30000" dirty="0" smtClean="0">
                <a:solidFill>
                  <a:srgbClr val="2A4897"/>
                </a:solidFill>
                <a:latin typeface="Arial" panose="020B0604020202020204" pitchFamily="34" charset="0"/>
                <a:ea typeface="Arimo Bold"/>
                <a:cs typeface="Arial" panose="020B0604020202020204" pitchFamily="34" charset="0"/>
                <a:sym typeface="Arimo Bold"/>
              </a:rPr>
              <a:t>3</a:t>
            </a:r>
            <a:endParaRPr lang="en-US" sz="2000" b="1" dirty="0">
              <a:solidFill>
                <a:srgbClr val="2A4897"/>
              </a:solidFill>
              <a:latin typeface="Arial" panose="020B0604020202020204" pitchFamily="34" charset="0"/>
              <a:ea typeface="Arimo Bold"/>
              <a:cs typeface="Arial" panose="020B0604020202020204" pitchFamily="34" charset="0"/>
              <a:sym typeface="Arimo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85800" y="2830124"/>
            <a:ext cx="4648200" cy="961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39"/>
              </a:lnSpc>
            </a:pPr>
            <a:r>
              <a:rPr lang="en-US" i="1" dirty="0" smtClean="0">
                <a:solidFill>
                  <a:srgbClr val="2A4897"/>
                </a:solidFill>
                <a:latin typeface="Arial" panose="020B0604020202020204" pitchFamily="34" charset="0"/>
                <a:ea typeface="Arimo Italics"/>
                <a:cs typeface="Arial" panose="020B0604020202020204" pitchFamily="34" charset="0"/>
                <a:sym typeface="Arimo Italics"/>
              </a:rPr>
              <a:t>1: Institution, City, Country</a:t>
            </a:r>
          </a:p>
          <a:p>
            <a:pPr>
              <a:lnSpc>
                <a:spcPts val="2539"/>
              </a:lnSpc>
            </a:pPr>
            <a:r>
              <a:rPr lang="en-US" i="1" dirty="0" smtClean="0">
                <a:solidFill>
                  <a:srgbClr val="2A4897"/>
                </a:solidFill>
                <a:latin typeface="Arial" panose="020B0604020202020204" pitchFamily="34" charset="0"/>
                <a:ea typeface="Arimo Italics"/>
                <a:cs typeface="Arial" panose="020B0604020202020204" pitchFamily="34" charset="0"/>
                <a:sym typeface="Arimo Italics"/>
              </a:rPr>
              <a:t>2</a:t>
            </a:r>
            <a:r>
              <a:rPr lang="en-US" i="1" dirty="0">
                <a:solidFill>
                  <a:srgbClr val="2A4897"/>
                </a:solidFill>
                <a:latin typeface="Arial" panose="020B0604020202020204" pitchFamily="34" charset="0"/>
                <a:ea typeface="Arimo Italics"/>
                <a:cs typeface="Arial" panose="020B0604020202020204" pitchFamily="34" charset="0"/>
                <a:sym typeface="Arimo Italics"/>
              </a:rPr>
              <a:t>: </a:t>
            </a:r>
            <a:r>
              <a:rPr lang="en-US" i="1" dirty="0" smtClean="0">
                <a:solidFill>
                  <a:srgbClr val="2A4897"/>
                </a:solidFill>
                <a:latin typeface="Arial" panose="020B0604020202020204" pitchFamily="34" charset="0"/>
                <a:ea typeface="Arimo Italics"/>
                <a:cs typeface="Arial" panose="020B0604020202020204" pitchFamily="34" charset="0"/>
                <a:sym typeface="Arimo Italics"/>
              </a:rPr>
              <a:t>Institution</a:t>
            </a:r>
            <a:r>
              <a:rPr lang="en-US" i="1" dirty="0">
                <a:solidFill>
                  <a:srgbClr val="2A4897"/>
                </a:solidFill>
                <a:latin typeface="Arial" panose="020B0604020202020204" pitchFamily="34" charset="0"/>
                <a:ea typeface="Arimo Italics"/>
                <a:cs typeface="Arial" panose="020B0604020202020204" pitchFamily="34" charset="0"/>
                <a:sym typeface="Arimo Italics"/>
              </a:rPr>
              <a:t>, City, Country</a:t>
            </a:r>
          </a:p>
          <a:p>
            <a:pPr algn="l">
              <a:lnSpc>
                <a:spcPts val="2539"/>
              </a:lnSpc>
            </a:pPr>
            <a:r>
              <a:rPr lang="en-US" i="1" dirty="0" smtClean="0">
                <a:solidFill>
                  <a:srgbClr val="2A4897"/>
                </a:solidFill>
                <a:latin typeface="Arial" panose="020B0604020202020204" pitchFamily="34" charset="0"/>
                <a:ea typeface="Arimo Italics"/>
                <a:cs typeface="Arial" panose="020B0604020202020204" pitchFamily="34" charset="0"/>
                <a:sym typeface="Arimo Italics"/>
              </a:rPr>
              <a:t>*corresponding author email</a:t>
            </a:r>
            <a:endParaRPr lang="en-US" i="1" dirty="0">
              <a:solidFill>
                <a:srgbClr val="2A4897"/>
              </a:solidFill>
              <a:latin typeface="Arial" panose="020B0604020202020204" pitchFamily="34" charset="0"/>
              <a:ea typeface="Arimo Italics"/>
              <a:cs typeface="Arial" panose="020B0604020202020204" pitchFamily="34" charset="0"/>
              <a:sym typeface="Arimo Italics"/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92453" y="38100"/>
            <a:ext cx="18305847" cy="945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0"/>
              </a:lnSpc>
            </a:pPr>
            <a:r>
              <a:rPr lang="en-US" sz="3200" spc="40" dirty="0" smtClean="0">
                <a:solidFill>
                  <a:srgbClr val="2A4897"/>
                </a:solidFill>
                <a:latin typeface="Arial Black" panose="020B0A04020102020204" pitchFamily="34" charset="0"/>
                <a:ea typeface="Calistoga"/>
                <a:cs typeface="Calistoga"/>
                <a:sym typeface="Calistoga"/>
              </a:rPr>
              <a:t>Annual Pathology Conference of the `Victor Babe</a:t>
            </a:r>
            <a:r>
              <a:rPr lang="ro-RO" sz="3200" spc="40" dirty="0" smtClean="0">
                <a:solidFill>
                  <a:srgbClr val="2A4897"/>
                </a:solidFill>
                <a:latin typeface="Arial Black" panose="020B0A04020102020204" pitchFamily="34" charset="0"/>
                <a:ea typeface="Calistoga"/>
                <a:cs typeface="Calistoga"/>
                <a:sym typeface="Calistoga"/>
              </a:rPr>
              <a:t>ș</a:t>
            </a:r>
            <a:r>
              <a:rPr lang="en-US" sz="3200" spc="40" dirty="0" smtClean="0">
                <a:solidFill>
                  <a:srgbClr val="2A4897"/>
                </a:solidFill>
                <a:latin typeface="Arial Black" panose="020B0A04020102020204" pitchFamily="34" charset="0"/>
                <a:ea typeface="Calistoga"/>
                <a:cs typeface="Calistoga"/>
                <a:sym typeface="Calistoga"/>
              </a:rPr>
              <a:t>` Institute, Bucharest</a:t>
            </a:r>
            <a:endParaRPr lang="en-US" sz="3200" spc="40" dirty="0">
              <a:solidFill>
                <a:srgbClr val="2A4897"/>
              </a:solidFill>
              <a:latin typeface="Arial Black" panose="020B0A04020102020204" pitchFamily="34" charset="0"/>
              <a:ea typeface="Calistoga"/>
              <a:cs typeface="Calistoga"/>
              <a:sym typeface="Calistoga"/>
            </a:endParaRPr>
          </a:p>
          <a:p>
            <a:pPr algn="ctr">
              <a:lnSpc>
                <a:spcPts val="2267"/>
              </a:lnSpc>
            </a:pPr>
            <a:r>
              <a:rPr lang="ro-RO" spc="18" dirty="0" smtClean="0">
                <a:solidFill>
                  <a:srgbClr val="2A4897"/>
                </a:solidFill>
                <a:latin typeface="Arial Black" panose="020B0A04020102020204" pitchFamily="34" charset="0"/>
                <a:ea typeface="Calistoga"/>
                <a:cs typeface="Calistoga"/>
                <a:sym typeface="Calistoga"/>
              </a:rPr>
              <a:t>6-7 </a:t>
            </a:r>
            <a:r>
              <a:rPr lang="en-US" spc="18" dirty="0" smtClean="0">
                <a:solidFill>
                  <a:srgbClr val="2A4897"/>
                </a:solidFill>
                <a:latin typeface="Arial Black" panose="020B0A04020102020204" pitchFamily="34" charset="0"/>
                <a:ea typeface="Calistoga"/>
                <a:cs typeface="Calistoga"/>
                <a:sym typeface="Calistoga"/>
              </a:rPr>
              <a:t>November 202</a:t>
            </a:r>
            <a:r>
              <a:rPr lang="ro-RO" spc="18" smtClean="0">
                <a:solidFill>
                  <a:srgbClr val="2A4897"/>
                </a:solidFill>
                <a:latin typeface="Arial Black" panose="020B0A04020102020204" pitchFamily="34" charset="0"/>
                <a:ea typeface="Calistoga"/>
                <a:cs typeface="Calistoga"/>
                <a:sym typeface="Calistoga"/>
              </a:rPr>
              <a:t>6</a:t>
            </a:r>
            <a:r>
              <a:rPr lang="en-US" spc="18" smtClean="0">
                <a:solidFill>
                  <a:srgbClr val="2A4897"/>
                </a:solidFill>
                <a:latin typeface="Arial Black" panose="020B0A04020102020204" pitchFamily="34" charset="0"/>
                <a:ea typeface="Calistoga"/>
                <a:cs typeface="Calistoga"/>
                <a:sym typeface="Calistoga"/>
              </a:rPr>
              <a:t>, </a:t>
            </a:r>
            <a:r>
              <a:rPr lang="en-US" spc="18" dirty="0">
                <a:solidFill>
                  <a:srgbClr val="2A4897"/>
                </a:solidFill>
                <a:latin typeface="Arial Black" panose="020B0A04020102020204" pitchFamily="34" charset="0"/>
                <a:ea typeface="Calistoga"/>
                <a:cs typeface="Calistoga"/>
                <a:sym typeface="Calistoga"/>
              </a:rPr>
              <a:t>Bucharest, Romania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7555" y="6532580"/>
            <a:ext cx="4806445" cy="2858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000" b="1" dirty="0" smtClean="0">
                <a:solidFill>
                  <a:srgbClr val="2A4897"/>
                </a:solidFill>
                <a:latin typeface="Arial" panose="020B0604020202020204" pitchFamily="34" charset="0"/>
                <a:ea typeface="Arimo Bold"/>
                <a:cs typeface="Arial" panose="020B0604020202020204" pitchFamily="34" charset="0"/>
              </a:rPr>
              <a:t>Material and Method</a:t>
            </a:r>
            <a:r>
              <a:rPr lang="en-US" b="1" dirty="0" smtClean="0">
                <a:solidFill>
                  <a:srgbClr val="2A4897"/>
                </a:solidFill>
                <a:latin typeface="Arial" panose="020B0604020202020204" pitchFamily="34" charset="0"/>
                <a:ea typeface="Arimo Bold"/>
                <a:cs typeface="Arial" panose="020B0604020202020204" pitchFamily="34" charset="0"/>
              </a:rPr>
              <a:t>: </a:t>
            </a:r>
            <a:r>
              <a:rPr lang="en-GB" dirty="0" err="1"/>
              <a:t>Cras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non </a:t>
            </a:r>
            <a:r>
              <a:rPr lang="en-GB" dirty="0" err="1"/>
              <a:t>tortor</a:t>
            </a:r>
            <a:r>
              <a:rPr lang="en-GB" dirty="0"/>
              <a:t> </a:t>
            </a:r>
            <a:r>
              <a:rPr lang="en-GB" dirty="0" err="1"/>
              <a:t>mollis</a:t>
            </a:r>
            <a:r>
              <a:rPr lang="en-GB" dirty="0"/>
              <a:t>,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tristique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 porta. Nunc </a:t>
            </a:r>
            <a:r>
              <a:rPr lang="en-GB" dirty="0" err="1"/>
              <a:t>lobortis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magna, a </a:t>
            </a:r>
            <a:r>
              <a:rPr lang="en-GB" dirty="0" err="1"/>
              <a:t>euismod</a:t>
            </a:r>
            <a:r>
              <a:rPr lang="en-GB" dirty="0"/>
              <a:t> lorem </a:t>
            </a:r>
            <a:r>
              <a:rPr lang="en-GB" dirty="0" err="1"/>
              <a:t>blandit</a:t>
            </a:r>
            <a:r>
              <a:rPr lang="en-GB" dirty="0"/>
              <a:t> </a:t>
            </a:r>
            <a:r>
              <a:rPr lang="en-GB" dirty="0" err="1"/>
              <a:t>ut.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semper </a:t>
            </a:r>
            <a:r>
              <a:rPr lang="en-GB" dirty="0" err="1"/>
              <a:t>semper</a:t>
            </a:r>
            <a:r>
              <a:rPr lang="en-GB" dirty="0"/>
              <a:t> </a:t>
            </a:r>
            <a:r>
              <a:rPr lang="en-GB" dirty="0" err="1"/>
              <a:t>pellentesque</a:t>
            </a:r>
            <a:r>
              <a:rPr lang="en-GB" dirty="0"/>
              <a:t>. </a:t>
            </a:r>
            <a:r>
              <a:rPr lang="en-GB" dirty="0" err="1"/>
              <a:t>Aenean</a:t>
            </a:r>
            <a:r>
              <a:rPr lang="en-GB" dirty="0"/>
              <a:t> </a:t>
            </a:r>
            <a:r>
              <a:rPr lang="en-GB" dirty="0" err="1"/>
              <a:t>venenatis</a:t>
            </a:r>
            <a:r>
              <a:rPr lang="en-GB" dirty="0"/>
              <a:t> </a:t>
            </a:r>
            <a:r>
              <a:rPr lang="en-GB" dirty="0" err="1"/>
              <a:t>hendrerit</a:t>
            </a:r>
            <a:r>
              <a:rPr lang="en-GB" dirty="0"/>
              <a:t> </a:t>
            </a:r>
            <a:r>
              <a:rPr lang="en-GB" dirty="0" err="1"/>
              <a:t>ullamcorper</a:t>
            </a:r>
            <a:r>
              <a:rPr lang="en-GB" dirty="0"/>
              <a:t>.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vitae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placerat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. </a:t>
            </a:r>
            <a:r>
              <a:rPr lang="en-GB" dirty="0" err="1"/>
              <a:t>Pellentesque</a:t>
            </a:r>
            <a:r>
              <a:rPr lang="en-GB" dirty="0"/>
              <a:t> habitant </a:t>
            </a:r>
            <a:r>
              <a:rPr lang="en-GB" dirty="0" err="1"/>
              <a:t>morbi</a:t>
            </a:r>
            <a:r>
              <a:rPr lang="en-GB" dirty="0"/>
              <a:t> </a:t>
            </a:r>
            <a:r>
              <a:rPr lang="en-GB" dirty="0" err="1"/>
              <a:t>tristique</a:t>
            </a:r>
            <a:r>
              <a:rPr lang="en-GB" dirty="0"/>
              <a:t> </a:t>
            </a:r>
            <a:r>
              <a:rPr lang="en-GB" dirty="0" err="1"/>
              <a:t>senectus</a:t>
            </a:r>
            <a:r>
              <a:rPr lang="en-GB" dirty="0"/>
              <a:t> et </a:t>
            </a:r>
            <a:r>
              <a:rPr lang="en-GB" dirty="0" err="1"/>
              <a:t>netus</a:t>
            </a:r>
            <a:r>
              <a:rPr lang="en-GB" dirty="0"/>
              <a:t> et </a:t>
            </a:r>
            <a:r>
              <a:rPr lang="en-GB" dirty="0" err="1"/>
              <a:t>malesuada</a:t>
            </a:r>
            <a:r>
              <a:rPr lang="en-GB" dirty="0"/>
              <a:t> fames ac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egestas</a:t>
            </a:r>
            <a:r>
              <a:rPr lang="en-GB" dirty="0"/>
              <a:t>. </a:t>
            </a:r>
            <a:endParaRPr lang="en-US" dirty="0"/>
          </a:p>
          <a:p>
            <a:pPr algn="just">
              <a:lnSpc>
                <a:spcPct val="107000"/>
              </a:lnSpc>
            </a:pPr>
            <a:endParaRPr lang="en-GB" dirty="0">
              <a:solidFill>
                <a:srgbClr val="002060"/>
              </a:solidFill>
              <a:latin typeface="Arial" panose="020B0604020202020204" pitchFamily="34" charset="0"/>
              <a:ea typeface="Arimo Bold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280626" y="2436224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2A4897"/>
                </a:solidFill>
                <a:latin typeface="Arial" panose="020B0604020202020204" pitchFamily="34" charset="0"/>
                <a:ea typeface="Arimo Bold"/>
                <a:cs typeface="Arial" panose="020B0604020202020204" pitchFamily="34" charset="0"/>
              </a:rPr>
              <a:t>Results</a:t>
            </a:r>
            <a:endParaRPr lang="en-GB" sz="2400" b="1" dirty="0">
              <a:solidFill>
                <a:srgbClr val="2A4897"/>
              </a:solidFill>
              <a:latin typeface="Arial" panose="020B0604020202020204" pitchFamily="34" charset="0"/>
              <a:ea typeface="Arimo Bold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9192837"/>
            <a:ext cx="1858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2A4897"/>
                </a:solidFill>
                <a:latin typeface="Arial" panose="020B0604020202020204" pitchFamily="34" charset="0"/>
                <a:ea typeface="Arimo Bold"/>
                <a:cs typeface="Arial" panose="020B0604020202020204" pitchFamily="34" charset="0"/>
              </a:rPr>
              <a:t>Conclusion</a:t>
            </a:r>
            <a:endParaRPr lang="en-GB" sz="2400" b="1" dirty="0">
              <a:solidFill>
                <a:srgbClr val="2A4897"/>
              </a:solidFill>
              <a:latin typeface="Arial" panose="020B0604020202020204" pitchFamily="34" charset="0"/>
              <a:ea typeface="Arimo Bold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7555" y="9968142"/>
            <a:ext cx="61141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2A4897"/>
                </a:solidFill>
                <a:latin typeface="Arial" panose="020B0604020202020204" pitchFamily="34" charset="0"/>
                <a:ea typeface="Arimo Bold"/>
                <a:cs typeface="Arial" panose="020B0604020202020204" pitchFamily="34" charset="0"/>
              </a:rPr>
              <a:t>Acknowledgment: </a:t>
            </a:r>
            <a:r>
              <a:rPr lang="en-US" sz="1600" i="1" dirty="0" smtClean="0">
                <a:solidFill>
                  <a:srgbClr val="2A4897"/>
                </a:solidFill>
                <a:latin typeface="Arial" panose="020B0604020202020204" pitchFamily="34" charset="0"/>
                <a:ea typeface="Arimo Bold"/>
                <a:cs typeface="Arial" panose="020B0604020202020204" pitchFamily="34" charset="0"/>
              </a:rPr>
              <a:t>This work has been partially supported by…. </a:t>
            </a:r>
            <a:endParaRPr lang="en-GB" sz="2400" i="1" dirty="0">
              <a:solidFill>
                <a:srgbClr val="2A4897"/>
              </a:solidFill>
              <a:latin typeface="Arial" panose="020B0604020202020204" pitchFamily="34" charset="0"/>
              <a:ea typeface="Arimo Bold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1674" y="4610733"/>
            <a:ext cx="4806445" cy="1607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000" b="1" dirty="0" smtClean="0">
                <a:solidFill>
                  <a:srgbClr val="2A4897"/>
                </a:solidFill>
                <a:latin typeface="Arial" panose="020B0604020202020204" pitchFamily="34" charset="0"/>
                <a:ea typeface="Arimo Bold"/>
                <a:cs typeface="Arial" panose="020B0604020202020204" pitchFamily="34" charset="0"/>
              </a:rPr>
              <a:t>Background</a:t>
            </a:r>
            <a:r>
              <a:rPr lang="en-US" b="1" dirty="0" smtClean="0">
                <a:solidFill>
                  <a:srgbClr val="2A4897"/>
                </a:solidFill>
                <a:latin typeface="Arial" panose="020B0604020202020204" pitchFamily="34" charset="0"/>
                <a:ea typeface="Arimo Bold"/>
                <a:cs typeface="Arial" panose="020B0604020202020204" pitchFamily="34" charset="0"/>
              </a:rPr>
              <a:t>:</a:t>
            </a:r>
            <a:r>
              <a:rPr lang="en-GB" dirty="0" smtClean="0"/>
              <a:t>Lorem </a:t>
            </a:r>
            <a:r>
              <a:rPr lang="en-GB" dirty="0"/>
              <a:t>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Cras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 </a:t>
            </a:r>
            <a:r>
              <a:rPr lang="en-GB" dirty="0" err="1"/>
              <a:t>mattis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, </a:t>
            </a:r>
            <a:r>
              <a:rPr lang="en-GB" dirty="0" err="1"/>
              <a:t>dignissim</a:t>
            </a:r>
            <a:r>
              <a:rPr lang="en-GB" dirty="0"/>
              <a:t> convallis </a:t>
            </a:r>
            <a:r>
              <a:rPr lang="en-GB" dirty="0" err="1"/>
              <a:t>massa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</a:t>
            </a:r>
            <a:r>
              <a:rPr lang="en-GB" dirty="0" err="1"/>
              <a:t>vestibulum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magna, at </a:t>
            </a:r>
            <a:r>
              <a:rPr lang="en-GB" dirty="0" err="1"/>
              <a:t>scelerisque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 tempus non.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368155" y="9171336"/>
            <a:ext cx="15419004" cy="736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GB" sz="2000" b="1" dirty="0"/>
              <a:t>Nam id ligula </a:t>
            </a:r>
            <a:r>
              <a:rPr lang="en-GB" sz="2000" b="1" dirty="0" err="1"/>
              <a:t>laoreet</a:t>
            </a:r>
            <a:r>
              <a:rPr lang="en-GB" sz="2000" b="1" dirty="0"/>
              <a:t> </a:t>
            </a:r>
            <a:r>
              <a:rPr lang="en-GB" sz="2000" b="1" dirty="0" err="1"/>
              <a:t>lectus</a:t>
            </a:r>
            <a:r>
              <a:rPr lang="en-GB" sz="2000" b="1" dirty="0"/>
              <a:t> gravida </a:t>
            </a:r>
            <a:r>
              <a:rPr lang="en-GB" sz="2000" b="1" dirty="0" err="1"/>
              <a:t>malesuada</a:t>
            </a:r>
            <a:r>
              <a:rPr lang="en-GB" sz="2000" b="1" dirty="0"/>
              <a:t> </a:t>
            </a:r>
            <a:r>
              <a:rPr lang="en-GB" sz="2000" b="1" dirty="0" err="1"/>
              <a:t>vel</a:t>
            </a:r>
            <a:r>
              <a:rPr lang="en-GB" sz="2000" b="1" dirty="0"/>
              <a:t> sit </a:t>
            </a:r>
            <a:r>
              <a:rPr lang="en-GB" sz="2000" b="1" dirty="0" err="1"/>
              <a:t>amet</a:t>
            </a:r>
            <a:r>
              <a:rPr lang="en-GB" sz="2000" b="1" dirty="0"/>
              <a:t> </a:t>
            </a:r>
            <a:r>
              <a:rPr lang="en-GB" sz="2000" b="1" dirty="0" err="1"/>
              <a:t>eros</a:t>
            </a:r>
            <a:r>
              <a:rPr lang="en-GB" sz="2000" b="1" dirty="0"/>
              <a:t>. </a:t>
            </a:r>
            <a:r>
              <a:rPr lang="en-GB" sz="2000" b="1" dirty="0" err="1"/>
              <a:t>Fusce</a:t>
            </a:r>
            <a:r>
              <a:rPr lang="en-GB" sz="2000" b="1" dirty="0"/>
              <a:t> </a:t>
            </a:r>
            <a:r>
              <a:rPr lang="en-GB" sz="2000" b="1" dirty="0" err="1"/>
              <a:t>leo</a:t>
            </a:r>
            <a:r>
              <a:rPr lang="en-GB" sz="2000" b="1" dirty="0"/>
              <a:t> </a:t>
            </a:r>
            <a:r>
              <a:rPr lang="en-GB" sz="2000" b="1" dirty="0" err="1"/>
              <a:t>tellus</a:t>
            </a:r>
            <a:r>
              <a:rPr lang="en-GB" sz="2000" b="1" dirty="0"/>
              <a:t>, </a:t>
            </a:r>
            <a:r>
              <a:rPr lang="en-GB" sz="2000" b="1" dirty="0" err="1"/>
              <a:t>sodales</a:t>
            </a:r>
            <a:r>
              <a:rPr lang="en-GB" sz="2000" b="1" dirty="0"/>
              <a:t> </a:t>
            </a:r>
            <a:r>
              <a:rPr lang="en-GB" sz="2000" b="1" dirty="0" err="1"/>
              <a:t>mollis</a:t>
            </a:r>
            <a:r>
              <a:rPr lang="en-GB" sz="2000" b="1" dirty="0"/>
              <a:t> </a:t>
            </a:r>
            <a:r>
              <a:rPr lang="en-GB" sz="2000" b="1" dirty="0" err="1"/>
              <a:t>risus</a:t>
            </a:r>
            <a:r>
              <a:rPr lang="en-GB" sz="2000" b="1" dirty="0"/>
              <a:t> id, </a:t>
            </a:r>
            <a:r>
              <a:rPr lang="en-GB" sz="2000" b="1" dirty="0" err="1"/>
              <a:t>accumsan</a:t>
            </a:r>
            <a:r>
              <a:rPr lang="en-GB" sz="2000" b="1" dirty="0"/>
              <a:t> </a:t>
            </a:r>
            <a:r>
              <a:rPr lang="en-GB" sz="2000" b="1" dirty="0" err="1"/>
              <a:t>porttitor</a:t>
            </a:r>
            <a:r>
              <a:rPr lang="en-GB" sz="2000" b="1" dirty="0"/>
              <a:t> </a:t>
            </a:r>
            <a:r>
              <a:rPr lang="en-GB" sz="2000" b="1" dirty="0" err="1"/>
              <a:t>augue</a:t>
            </a:r>
            <a:r>
              <a:rPr lang="en-GB" sz="2000" b="1" dirty="0"/>
              <a:t>. </a:t>
            </a:r>
            <a:r>
              <a:rPr lang="en-GB" sz="2000" b="1" dirty="0" err="1"/>
              <a:t>Sed</a:t>
            </a:r>
            <a:r>
              <a:rPr lang="en-GB" sz="2000" b="1" dirty="0"/>
              <a:t> non </a:t>
            </a:r>
            <a:r>
              <a:rPr lang="en-GB" sz="2000" b="1" dirty="0" err="1"/>
              <a:t>odio</a:t>
            </a:r>
            <a:r>
              <a:rPr lang="en-GB" sz="2000" b="1" dirty="0"/>
              <a:t> </a:t>
            </a:r>
            <a:r>
              <a:rPr lang="en-GB" sz="2000" b="1" dirty="0" err="1"/>
              <a:t>euismod</a:t>
            </a:r>
            <a:r>
              <a:rPr lang="en-GB" sz="2000" b="1" dirty="0"/>
              <a:t>, </a:t>
            </a:r>
            <a:r>
              <a:rPr lang="en-GB" sz="2000" b="1" dirty="0" err="1"/>
              <a:t>blandit</a:t>
            </a:r>
            <a:r>
              <a:rPr lang="en-GB" sz="2000" b="1" dirty="0"/>
              <a:t> ex </a:t>
            </a:r>
            <a:r>
              <a:rPr lang="en-GB" sz="2000" b="1" dirty="0" err="1"/>
              <a:t>sed</a:t>
            </a:r>
            <a:r>
              <a:rPr lang="en-GB" sz="2000" b="1" dirty="0"/>
              <a:t>, pharetra </a:t>
            </a:r>
            <a:r>
              <a:rPr lang="en-GB" sz="2000" b="1" dirty="0" err="1"/>
              <a:t>leo</a:t>
            </a:r>
            <a:r>
              <a:rPr lang="en-GB" sz="2000" b="1" dirty="0"/>
              <a:t>. </a:t>
            </a:r>
            <a:r>
              <a:rPr lang="en-GB" sz="2000" b="1" dirty="0" err="1"/>
              <a:t>Sed</a:t>
            </a:r>
            <a:r>
              <a:rPr lang="en-GB" sz="2000" b="1" dirty="0"/>
              <a:t> </a:t>
            </a:r>
            <a:r>
              <a:rPr lang="en-GB" sz="2000" b="1" dirty="0" err="1"/>
              <a:t>tincidunt</a:t>
            </a:r>
            <a:r>
              <a:rPr lang="en-GB" sz="2000" b="1" dirty="0"/>
              <a:t>, libero </a:t>
            </a:r>
            <a:r>
              <a:rPr lang="en-GB" sz="2000" b="1" dirty="0" err="1"/>
              <a:t>sed</a:t>
            </a:r>
            <a:r>
              <a:rPr lang="en-GB" sz="2000" b="1" dirty="0"/>
              <a:t> </a:t>
            </a:r>
            <a:r>
              <a:rPr lang="en-GB" sz="2000" b="1" dirty="0" err="1"/>
              <a:t>laoreet</a:t>
            </a:r>
            <a:r>
              <a:rPr lang="en-GB" sz="2000" b="1" dirty="0"/>
              <a:t> </a:t>
            </a:r>
            <a:r>
              <a:rPr lang="en-GB" sz="2000" b="1" dirty="0" err="1"/>
              <a:t>porttitor</a:t>
            </a:r>
            <a:r>
              <a:rPr lang="en-GB" sz="2000" b="1" dirty="0"/>
              <a:t>, </a:t>
            </a:r>
            <a:r>
              <a:rPr lang="en-GB" sz="2000" b="1" dirty="0" err="1"/>
              <a:t>dolor</a:t>
            </a:r>
            <a:r>
              <a:rPr lang="en-GB" sz="2000" b="1" dirty="0"/>
              <a:t> </a:t>
            </a:r>
            <a:r>
              <a:rPr lang="en-GB" sz="2000" b="1" dirty="0" err="1"/>
              <a:t>sem</a:t>
            </a:r>
            <a:r>
              <a:rPr lang="en-GB" sz="2000" b="1" dirty="0"/>
              <a:t> </a:t>
            </a:r>
            <a:r>
              <a:rPr lang="en-GB" sz="2000" b="1" dirty="0" err="1"/>
              <a:t>euismod</a:t>
            </a:r>
            <a:r>
              <a:rPr lang="en-GB" sz="2000" b="1" dirty="0"/>
              <a:t> mi, id </a:t>
            </a:r>
            <a:r>
              <a:rPr lang="en-GB" sz="2000" b="1" dirty="0" err="1"/>
              <a:t>pellentesque</a:t>
            </a:r>
            <a:r>
              <a:rPr lang="en-GB" sz="2000" b="1" dirty="0"/>
              <a:t> </a:t>
            </a:r>
            <a:r>
              <a:rPr lang="en-GB" sz="2000" b="1" dirty="0" err="1"/>
              <a:t>elit</a:t>
            </a:r>
            <a:r>
              <a:rPr lang="en-GB" sz="2000" b="1" dirty="0"/>
              <a:t> </a:t>
            </a:r>
            <a:r>
              <a:rPr lang="en-GB" sz="2000" b="1" dirty="0" err="1"/>
              <a:t>turpis</a:t>
            </a:r>
            <a:r>
              <a:rPr lang="en-GB" sz="2000" b="1" dirty="0"/>
              <a:t> </a:t>
            </a:r>
            <a:r>
              <a:rPr lang="en-GB" sz="2000" b="1" dirty="0" err="1"/>
              <a:t>finibus</a:t>
            </a:r>
            <a:r>
              <a:rPr lang="en-GB" sz="2000" b="1" dirty="0"/>
              <a:t> </a:t>
            </a:r>
            <a:r>
              <a:rPr lang="en-GB" sz="2000" b="1" dirty="0" err="1"/>
              <a:t>augue</a:t>
            </a:r>
            <a:r>
              <a:rPr lang="en-GB" sz="2000" b="1" dirty="0"/>
              <a:t>. 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989854" y="2830124"/>
            <a:ext cx="37508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/>
              <a:t>1. Lorem </a:t>
            </a:r>
            <a:r>
              <a:rPr lang="en-GB" dirty="0"/>
              <a:t>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Cras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 </a:t>
            </a:r>
            <a:r>
              <a:rPr lang="en-GB" dirty="0" err="1"/>
              <a:t>mattis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, </a:t>
            </a:r>
            <a:r>
              <a:rPr lang="en-GB" dirty="0" err="1"/>
              <a:t>dignissim</a:t>
            </a:r>
            <a:r>
              <a:rPr lang="en-GB" dirty="0"/>
              <a:t> convallis </a:t>
            </a:r>
            <a:r>
              <a:rPr lang="en-GB" dirty="0" err="1"/>
              <a:t>massa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.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0236762" y="2830123"/>
            <a:ext cx="3384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/>
              <a:t>2. </a:t>
            </a: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Cras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 </a:t>
            </a:r>
            <a:r>
              <a:rPr lang="en-GB" dirty="0" err="1"/>
              <a:t>mattis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, </a:t>
            </a:r>
            <a:r>
              <a:rPr lang="en-GB" dirty="0" err="1"/>
              <a:t>dignissim</a:t>
            </a:r>
            <a:r>
              <a:rPr lang="en-GB" dirty="0"/>
              <a:t> convallis </a:t>
            </a:r>
            <a:r>
              <a:rPr lang="en-GB" dirty="0" err="1"/>
              <a:t>massa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.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4117657" y="2829123"/>
            <a:ext cx="4045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/>
              <a:t>3. </a:t>
            </a: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Cras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 </a:t>
            </a:r>
            <a:r>
              <a:rPr lang="en-GB" dirty="0" err="1"/>
              <a:t>mattis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, </a:t>
            </a:r>
            <a:r>
              <a:rPr lang="en-GB" dirty="0" err="1"/>
              <a:t>dignissim</a:t>
            </a:r>
            <a:r>
              <a:rPr lang="en-GB" dirty="0"/>
              <a:t> convallis </a:t>
            </a:r>
            <a:r>
              <a:rPr lang="en-GB" dirty="0" err="1"/>
              <a:t>massa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43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277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 Black</vt:lpstr>
      <vt:lpstr>Calibri</vt:lpstr>
      <vt:lpstr>Arimo Bold</vt:lpstr>
      <vt:lpstr>Calistoga</vt:lpstr>
      <vt:lpstr>Arimo Italics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”VICTOR BABES” ANNUAL CONFERENCE of PATHOLOGY 13-14 November, Bucharest, Romania</dc:title>
  <dc:creator>canbioprot2</dc:creator>
  <cp:lastModifiedBy>Ana</cp:lastModifiedBy>
  <cp:revision>14</cp:revision>
  <dcterms:created xsi:type="dcterms:W3CDTF">2006-08-16T00:00:00Z</dcterms:created>
  <dcterms:modified xsi:type="dcterms:W3CDTF">2026-04-22T14:39:56Z</dcterms:modified>
  <dc:identifier>DAGztfNU7JI</dc:identifier>
</cp:coreProperties>
</file>